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8"/>
  </p:notesMasterIdLst>
  <p:sldIdLst>
    <p:sldId id="256" r:id="rId2"/>
    <p:sldId id="257" r:id="rId3"/>
    <p:sldId id="258" r:id="rId4"/>
    <p:sldId id="259" r:id="rId5"/>
    <p:sldId id="260" r:id="rId6"/>
    <p:sldId id="261" r:id="rId7"/>
  </p:sldIdLst>
  <p:sldSz cx="9144000" cy="5143500" type="screen16x9"/>
  <p:notesSz cx="6858000" cy="9144000"/>
  <p:embeddedFontLst>
    <p:embeddedFont>
      <p:font typeface="Old Standard TT" panose="020B0604020202020204" charset="0"/>
      <p:regular r:id="rId9"/>
      <p:bold r:id="rId10"/>
      <p: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114" y="56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4492b165f2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4492b165f2_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4492b165f2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4492b165f2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4319b721e7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4319b721e7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4319b721e7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4319b721e7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4319b721e7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4319b721e7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0" y="100"/>
            <a:ext cx="9144000" cy="1711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1" name="Google Shape;11;p2"/>
          <p:cNvCxnSpPr/>
          <p:nvPr/>
        </p:nvCxnSpPr>
        <p:spPr>
          <a:xfrm>
            <a:off x="641934" y="3597500"/>
            <a:ext cx="390300" cy="0"/>
          </a:xfrm>
          <a:prstGeom prst="straightConnector1">
            <a:avLst/>
          </a:prstGeom>
          <a:noFill/>
          <a:ln w="28575" cap="flat" cmpd="sng">
            <a:solidFill>
              <a:schemeClr val="accent1"/>
            </a:solidFill>
            <a:prstDash val="solid"/>
            <a:round/>
            <a:headEnd type="none" w="sm" len="sm"/>
            <a:tailEnd type="none" w="sm" len="sm"/>
          </a:ln>
        </p:spPr>
      </p:cxnSp>
      <p:sp>
        <p:nvSpPr>
          <p:cNvPr id="12" name="Google Shape;12;p2"/>
          <p:cNvSpPr txBox="1">
            <a:spLocks noGrp="1"/>
          </p:cNvSpPr>
          <p:nvPr>
            <p:ph type="ctrTitle"/>
          </p:nvPr>
        </p:nvSpPr>
        <p:spPr>
          <a:xfrm>
            <a:off x="512700" y="1893300"/>
            <a:ext cx="8118600" cy="1522800"/>
          </a:xfrm>
          <a:prstGeom prst="rect">
            <a:avLst/>
          </a:prstGeom>
        </p:spPr>
        <p:txBody>
          <a:bodyPr spcFirstLastPara="1" wrap="square" lIns="91425" tIns="91425" rIns="91425" bIns="91425" anchor="b" anchorCtr="0"/>
          <a:lstStyle>
            <a:lvl1pPr lvl="0">
              <a:spcBef>
                <a:spcPts val="0"/>
              </a:spcBef>
              <a:spcAft>
                <a:spcPts val="0"/>
              </a:spcAft>
              <a:buClr>
                <a:schemeClr val="accent1"/>
              </a:buClr>
              <a:buSzPts val="4200"/>
              <a:buNone/>
              <a:defRPr sz="4200">
                <a:solidFill>
                  <a:schemeClr val="accent1"/>
                </a:solidFill>
              </a:defRPr>
            </a:lvl1pPr>
            <a:lvl2pPr lvl="1">
              <a:spcBef>
                <a:spcPts val="0"/>
              </a:spcBef>
              <a:spcAft>
                <a:spcPts val="0"/>
              </a:spcAft>
              <a:buClr>
                <a:schemeClr val="accent1"/>
              </a:buClr>
              <a:buSzPts val="4200"/>
              <a:buNone/>
              <a:defRPr sz="4200">
                <a:solidFill>
                  <a:schemeClr val="accent1"/>
                </a:solidFill>
              </a:defRPr>
            </a:lvl2pPr>
            <a:lvl3pPr lvl="2">
              <a:spcBef>
                <a:spcPts val="0"/>
              </a:spcBef>
              <a:spcAft>
                <a:spcPts val="0"/>
              </a:spcAft>
              <a:buClr>
                <a:schemeClr val="accent1"/>
              </a:buClr>
              <a:buSzPts val="4200"/>
              <a:buNone/>
              <a:defRPr sz="4200">
                <a:solidFill>
                  <a:schemeClr val="accent1"/>
                </a:solidFill>
              </a:defRPr>
            </a:lvl3pPr>
            <a:lvl4pPr lvl="3">
              <a:spcBef>
                <a:spcPts val="0"/>
              </a:spcBef>
              <a:spcAft>
                <a:spcPts val="0"/>
              </a:spcAft>
              <a:buClr>
                <a:schemeClr val="accent1"/>
              </a:buClr>
              <a:buSzPts val="4200"/>
              <a:buNone/>
              <a:defRPr sz="4200">
                <a:solidFill>
                  <a:schemeClr val="accent1"/>
                </a:solidFill>
              </a:defRPr>
            </a:lvl4pPr>
            <a:lvl5pPr lvl="4">
              <a:spcBef>
                <a:spcPts val="0"/>
              </a:spcBef>
              <a:spcAft>
                <a:spcPts val="0"/>
              </a:spcAft>
              <a:buClr>
                <a:schemeClr val="accent1"/>
              </a:buClr>
              <a:buSzPts val="4200"/>
              <a:buNone/>
              <a:defRPr sz="4200">
                <a:solidFill>
                  <a:schemeClr val="accent1"/>
                </a:solidFill>
              </a:defRPr>
            </a:lvl5pPr>
            <a:lvl6pPr lvl="5">
              <a:spcBef>
                <a:spcPts val="0"/>
              </a:spcBef>
              <a:spcAft>
                <a:spcPts val="0"/>
              </a:spcAft>
              <a:buClr>
                <a:schemeClr val="accent1"/>
              </a:buClr>
              <a:buSzPts val="4200"/>
              <a:buNone/>
              <a:defRPr sz="4200">
                <a:solidFill>
                  <a:schemeClr val="accent1"/>
                </a:solidFill>
              </a:defRPr>
            </a:lvl6pPr>
            <a:lvl7pPr lvl="6">
              <a:spcBef>
                <a:spcPts val="0"/>
              </a:spcBef>
              <a:spcAft>
                <a:spcPts val="0"/>
              </a:spcAft>
              <a:buClr>
                <a:schemeClr val="accent1"/>
              </a:buClr>
              <a:buSzPts val="4200"/>
              <a:buNone/>
              <a:defRPr sz="4200">
                <a:solidFill>
                  <a:schemeClr val="accent1"/>
                </a:solidFill>
              </a:defRPr>
            </a:lvl7pPr>
            <a:lvl8pPr lvl="7">
              <a:spcBef>
                <a:spcPts val="0"/>
              </a:spcBef>
              <a:spcAft>
                <a:spcPts val="0"/>
              </a:spcAft>
              <a:buClr>
                <a:schemeClr val="accent1"/>
              </a:buClr>
              <a:buSzPts val="4200"/>
              <a:buNone/>
              <a:defRPr sz="4200">
                <a:solidFill>
                  <a:schemeClr val="accent1"/>
                </a:solidFill>
              </a:defRPr>
            </a:lvl8pPr>
            <a:lvl9pPr lvl="8">
              <a:spcBef>
                <a:spcPts val="0"/>
              </a:spcBef>
              <a:spcAft>
                <a:spcPts val="0"/>
              </a:spcAft>
              <a:buClr>
                <a:schemeClr val="accent1"/>
              </a:buClr>
              <a:buSzPts val="4200"/>
              <a:buNone/>
              <a:defRPr sz="4200">
                <a:solidFill>
                  <a:schemeClr val="accent1"/>
                </a:solidFill>
              </a:defRPr>
            </a:lvl9pPr>
          </a:lstStyle>
          <a:p>
            <a:endParaRPr/>
          </a:p>
        </p:txBody>
      </p:sp>
      <p:sp>
        <p:nvSpPr>
          <p:cNvPr id="13" name="Google Shape;13;p2"/>
          <p:cNvSpPr txBox="1">
            <a:spLocks noGrp="1"/>
          </p:cNvSpPr>
          <p:nvPr>
            <p:ph type="subTitle" idx="1"/>
          </p:nvPr>
        </p:nvSpPr>
        <p:spPr>
          <a:xfrm>
            <a:off x="512700" y="3840639"/>
            <a:ext cx="8118600" cy="787500"/>
          </a:xfrm>
          <a:prstGeom prst="rect">
            <a:avLst/>
          </a:prstGeom>
        </p:spPr>
        <p:txBody>
          <a:bodyPr spcFirstLastPara="1" wrap="square" lIns="91425" tIns="91425" rIns="91425" bIns="91425" anchor="t" anchorCtr="0"/>
          <a:lstStyle>
            <a:lvl1pPr lvl="0">
              <a:lnSpc>
                <a:spcPct val="100000"/>
              </a:lnSpc>
              <a:spcBef>
                <a:spcPts val="0"/>
              </a:spcBef>
              <a:spcAft>
                <a:spcPts val="0"/>
              </a:spcAft>
              <a:buClr>
                <a:schemeClr val="accent2"/>
              </a:buClr>
              <a:buSzPts val="2400"/>
              <a:buNone/>
              <a:defRPr sz="2400">
                <a:solidFill>
                  <a:schemeClr val="accent2"/>
                </a:solidFill>
              </a:defRPr>
            </a:lvl1pPr>
            <a:lvl2pPr lvl="1">
              <a:lnSpc>
                <a:spcPct val="100000"/>
              </a:lnSpc>
              <a:spcBef>
                <a:spcPts val="0"/>
              </a:spcBef>
              <a:spcAft>
                <a:spcPts val="0"/>
              </a:spcAft>
              <a:buClr>
                <a:schemeClr val="accent2"/>
              </a:buClr>
              <a:buSzPts val="2400"/>
              <a:buNone/>
              <a:defRPr sz="2400">
                <a:solidFill>
                  <a:schemeClr val="accent2"/>
                </a:solidFill>
              </a:defRPr>
            </a:lvl2pPr>
            <a:lvl3pPr lvl="2">
              <a:lnSpc>
                <a:spcPct val="100000"/>
              </a:lnSpc>
              <a:spcBef>
                <a:spcPts val="0"/>
              </a:spcBef>
              <a:spcAft>
                <a:spcPts val="0"/>
              </a:spcAft>
              <a:buClr>
                <a:schemeClr val="accent2"/>
              </a:buClr>
              <a:buSzPts val="2400"/>
              <a:buNone/>
              <a:defRPr sz="2400">
                <a:solidFill>
                  <a:schemeClr val="accent2"/>
                </a:solidFill>
              </a:defRPr>
            </a:lvl3pPr>
            <a:lvl4pPr lvl="3">
              <a:lnSpc>
                <a:spcPct val="100000"/>
              </a:lnSpc>
              <a:spcBef>
                <a:spcPts val="0"/>
              </a:spcBef>
              <a:spcAft>
                <a:spcPts val="0"/>
              </a:spcAft>
              <a:buClr>
                <a:schemeClr val="accent2"/>
              </a:buClr>
              <a:buSzPts val="2400"/>
              <a:buNone/>
              <a:defRPr sz="2400">
                <a:solidFill>
                  <a:schemeClr val="accent2"/>
                </a:solidFill>
              </a:defRPr>
            </a:lvl4pPr>
            <a:lvl5pPr lvl="4">
              <a:lnSpc>
                <a:spcPct val="100000"/>
              </a:lnSpc>
              <a:spcBef>
                <a:spcPts val="0"/>
              </a:spcBef>
              <a:spcAft>
                <a:spcPts val="0"/>
              </a:spcAft>
              <a:buClr>
                <a:schemeClr val="accent2"/>
              </a:buClr>
              <a:buSzPts val="2400"/>
              <a:buNone/>
              <a:defRPr sz="2400">
                <a:solidFill>
                  <a:schemeClr val="accent2"/>
                </a:solidFill>
              </a:defRPr>
            </a:lvl5pPr>
            <a:lvl6pPr lvl="5">
              <a:lnSpc>
                <a:spcPct val="100000"/>
              </a:lnSpc>
              <a:spcBef>
                <a:spcPts val="0"/>
              </a:spcBef>
              <a:spcAft>
                <a:spcPts val="0"/>
              </a:spcAft>
              <a:buClr>
                <a:schemeClr val="accent2"/>
              </a:buClr>
              <a:buSzPts val="2400"/>
              <a:buNone/>
              <a:defRPr sz="2400">
                <a:solidFill>
                  <a:schemeClr val="accent2"/>
                </a:solidFill>
              </a:defRPr>
            </a:lvl6pPr>
            <a:lvl7pPr lvl="6">
              <a:lnSpc>
                <a:spcPct val="100000"/>
              </a:lnSpc>
              <a:spcBef>
                <a:spcPts val="0"/>
              </a:spcBef>
              <a:spcAft>
                <a:spcPts val="0"/>
              </a:spcAft>
              <a:buClr>
                <a:schemeClr val="accent2"/>
              </a:buClr>
              <a:buSzPts val="2400"/>
              <a:buNone/>
              <a:defRPr sz="2400">
                <a:solidFill>
                  <a:schemeClr val="accent2"/>
                </a:solidFill>
              </a:defRPr>
            </a:lvl7pPr>
            <a:lvl8pPr lvl="7">
              <a:lnSpc>
                <a:spcPct val="100000"/>
              </a:lnSpc>
              <a:spcBef>
                <a:spcPts val="0"/>
              </a:spcBef>
              <a:spcAft>
                <a:spcPts val="0"/>
              </a:spcAft>
              <a:buClr>
                <a:schemeClr val="accent2"/>
              </a:buClr>
              <a:buSzPts val="2400"/>
              <a:buNone/>
              <a:defRPr sz="2400">
                <a:solidFill>
                  <a:schemeClr val="accent2"/>
                </a:solidFill>
              </a:defRPr>
            </a:lvl8pPr>
            <a:lvl9pPr lvl="8">
              <a:lnSpc>
                <a:spcPct val="100000"/>
              </a:lnSpc>
              <a:spcBef>
                <a:spcPts val="0"/>
              </a:spcBef>
              <a:spcAft>
                <a:spcPts val="0"/>
              </a:spcAft>
              <a:buClr>
                <a:schemeClr val="accent2"/>
              </a:buClr>
              <a:buSzPts val="2400"/>
              <a:buNone/>
              <a:defRPr sz="2400">
                <a:solidFill>
                  <a:schemeClr val="accent2"/>
                </a:solidFill>
              </a:defRPr>
            </a:lvl9pPr>
          </a:lstStyle>
          <a:p>
            <a:endParaRPr/>
          </a:p>
        </p:txBody>
      </p:sp>
      <p:sp>
        <p:nvSpPr>
          <p:cNvPr id="14" name="Google Shape;14;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5"/>
        <p:cNvGrpSpPr/>
        <p:nvPr/>
      </p:nvGrpSpPr>
      <p:grpSpPr>
        <a:xfrm>
          <a:off x="0" y="0"/>
          <a:ext cx="0" cy="0"/>
          <a:chOff x="0" y="0"/>
          <a:chExt cx="0" cy="0"/>
        </a:xfrm>
      </p:grpSpPr>
      <p:cxnSp>
        <p:nvCxnSpPr>
          <p:cNvPr id="16" name="Google Shape;16;p3"/>
          <p:cNvCxnSpPr/>
          <p:nvPr/>
        </p:nvCxnSpPr>
        <p:spPr>
          <a:xfrm>
            <a:off x="641934" y="3597500"/>
            <a:ext cx="390300" cy="0"/>
          </a:xfrm>
          <a:prstGeom prst="straightConnector1">
            <a:avLst/>
          </a:prstGeom>
          <a:noFill/>
          <a:ln w="28575" cap="flat" cmpd="sng">
            <a:solidFill>
              <a:schemeClr val="lt2"/>
            </a:solidFill>
            <a:prstDash val="solid"/>
            <a:round/>
            <a:headEnd type="none" w="sm" len="sm"/>
            <a:tailEnd type="none" w="sm" len="sm"/>
          </a:ln>
        </p:spPr>
      </p:cxnSp>
      <p:sp>
        <p:nvSpPr>
          <p:cNvPr id="17" name="Google Shape;17;p3"/>
          <p:cNvSpPr txBox="1">
            <a:spLocks noGrp="1"/>
          </p:cNvSpPr>
          <p:nvPr>
            <p:ph type="title"/>
          </p:nvPr>
        </p:nvSpPr>
        <p:spPr>
          <a:xfrm>
            <a:off x="512700" y="1893300"/>
            <a:ext cx="8118600" cy="1522800"/>
          </a:xfrm>
          <a:prstGeom prst="rect">
            <a:avLst/>
          </a:prstGeom>
        </p:spPr>
        <p:txBody>
          <a:bodyPr spcFirstLastPara="1" wrap="square" lIns="91425" tIns="91425" rIns="91425" bIns="91425" anchor="b" anchorCtr="0"/>
          <a:lstStyle>
            <a:lvl1pPr lvl="0">
              <a:spcBef>
                <a:spcPts val="0"/>
              </a:spcBef>
              <a:spcAft>
                <a:spcPts val="0"/>
              </a:spcAft>
              <a:buClr>
                <a:schemeClr val="accent1"/>
              </a:buClr>
              <a:buSzPts val="6000"/>
              <a:buNone/>
              <a:defRPr sz="6000">
                <a:solidFill>
                  <a:schemeClr val="accent1"/>
                </a:solidFill>
              </a:defRPr>
            </a:lvl1pPr>
            <a:lvl2pPr lvl="1">
              <a:spcBef>
                <a:spcPts val="0"/>
              </a:spcBef>
              <a:spcAft>
                <a:spcPts val="0"/>
              </a:spcAft>
              <a:buClr>
                <a:schemeClr val="accent1"/>
              </a:buClr>
              <a:buSzPts val="6000"/>
              <a:buNone/>
              <a:defRPr sz="6000">
                <a:solidFill>
                  <a:schemeClr val="accent1"/>
                </a:solidFill>
              </a:defRPr>
            </a:lvl2pPr>
            <a:lvl3pPr lvl="2">
              <a:spcBef>
                <a:spcPts val="0"/>
              </a:spcBef>
              <a:spcAft>
                <a:spcPts val="0"/>
              </a:spcAft>
              <a:buClr>
                <a:schemeClr val="accent1"/>
              </a:buClr>
              <a:buSzPts val="6000"/>
              <a:buNone/>
              <a:defRPr sz="6000">
                <a:solidFill>
                  <a:schemeClr val="accent1"/>
                </a:solidFill>
              </a:defRPr>
            </a:lvl3pPr>
            <a:lvl4pPr lvl="3">
              <a:spcBef>
                <a:spcPts val="0"/>
              </a:spcBef>
              <a:spcAft>
                <a:spcPts val="0"/>
              </a:spcAft>
              <a:buClr>
                <a:schemeClr val="accent1"/>
              </a:buClr>
              <a:buSzPts val="6000"/>
              <a:buNone/>
              <a:defRPr sz="6000">
                <a:solidFill>
                  <a:schemeClr val="accent1"/>
                </a:solidFill>
              </a:defRPr>
            </a:lvl4pPr>
            <a:lvl5pPr lvl="4">
              <a:spcBef>
                <a:spcPts val="0"/>
              </a:spcBef>
              <a:spcAft>
                <a:spcPts val="0"/>
              </a:spcAft>
              <a:buClr>
                <a:schemeClr val="accent1"/>
              </a:buClr>
              <a:buSzPts val="6000"/>
              <a:buNone/>
              <a:defRPr sz="6000">
                <a:solidFill>
                  <a:schemeClr val="accent1"/>
                </a:solidFill>
              </a:defRPr>
            </a:lvl5pPr>
            <a:lvl6pPr lvl="5">
              <a:spcBef>
                <a:spcPts val="0"/>
              </a:spcBef>
              <a:spcAft>
                <a:spcPts val="0"/>
              </a:spcAft>
              <a:buClr>
                <a:schemeClr val="accent1"/>
              </a:buClr>
              <a:buSzPts val="6000"/>
              <a:buNone/>
              <a:defRPr sz="6000">
                <a:solidFill>
                  <a:schemeClr val="accent1"/>
                </a:solidFill>
              </a:defRPr>
            </a:lvl6pPr>
            <a:lvl7pPr lvl="6">
              <a:spcBef>
                <a:spcPts val="0"/>
              </a:spcBef>
              <a:spcAft>
                <a:spcPts val="0"/>
              </a:spcAft>
              <a:buClr>
                <a:schemeClr val="accent1"/>
              </a:buClr>
              <a:buSzPts val="6000"/>
              <a:buNone/>
              <a:defRPr sz="6000">
                <a:solidFill>
                  <a:schemeClr val="accent1"/>
                </a:solidFill>
              </a:defRPr>
            </a:lvl7pPr>
            <a:lvl8pPr lvl="7">
              <a:spcBef>
                <a:spcPts val="0"/>
              </a:spcBef>
              <a:spcAft>
                <a:spcPts val="0"/>
              </a:spcAft>
              <a:buClr>
                <a:schemeClr val="accent1"/>
              </a:buClr>
              <a:buSzPts val="6000"/>
              <a:buNone/>
              <a:defRPr sz="6000">
                <a:solidFill>
                  <a:schemeClr val="accent1"/>
                </a:solidFill>
              </a:defRPr>
            </a:lvl8pPr>
            <a:lvl9pPr lvl="8">
              <a:spcBef>
                <a:spcPts val="0"/>
              </a:spcBef>
              <a:spcAft>
                <a:spcPts val="0"/>
              </a:spcAft>
              <a:buClr>
                <a:schemeClr val="accent1"/>
              </a:buClr>
              <a:buSzPts val="6000"/>
              <a:buNone/>
              <a:defRPr sz="6000">
                <a:solidFill>
                  <a:schemeClr val="accent1"/>
                </a:solidFill>
              </a:defRPr>
            </a:lvl9pPr>
          </a:lstStyle>
          <a:p>
            <a:endParaRPr/>
          </a:p>
        </p:txBody>
      </p:sp>
      <p:sp>
        <p:nvSpPr>
          <p:cNvPr id="18" name="Google Shape;18;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2" name="Google Shape;22;p4"/>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3" name="Google Shape;23;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6" name="Google Shape;26;p5"/>
          <p:cNvSpPr txBox="1">
            <a:spLocks noGrp="1"/>
          </p:cNvSpPr>
          <p:nvPr>
            <p:ph type="body" idx="1"/>
          </p:nvPr>
        </p:nvSpPr>
        <p:spPr>
          <a:xfrm>
            <a:off x="311700" y="1171675"/>
            <a:ext cx="3999900" cy="33972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7" name="Google Shape;27;p5"/>
          <p:cNvSpPr txBox="1">
            <a:spLocks noGrp="1"/>
          </p:cNvSpPr>
          <p:nvPr>
            <p:ph type="body" idx="2"/>
          </p:nvPr>
        </p:nvSpPr>
        <p:spPr>
          <a:xfrm>
            <a:off x="4832400" y="1171675"/>
            <a:ext cx="3999900" cy="33972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8" name="Google Shape;28;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1" name="Google Shape;31;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4" name="Google Shape;34;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5" name="Google Shape;35;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490250" y="526350"/>
            <a:ext cx="5604000" cy="4090800"/>
          </a:xfrm>
          <a:prstGeom prst="rect">
            <a:avLst/>
          </a:prstGeom>
        </p:spPr>
        <p:txBody>
          <a:bodyPr spcFirstLastPara="1" wrap="square" lIns="91425" tIns="91425" rIns="91425" bIns="91425" anchor="ctr" anchorCtr="0"/>
          <a:lstStyle>
            <a:lvl1pPr lvl="0">
              <a:spcBef>
                <a:spcPts val="0"/>
              </a:spcBef>
              <a:spcAft>
                <a:spcPts val="0"/>
              </a:spcAft>
              <a:buClr>
                <a:schemeClr val="accent1"/>
              </a:buClr>
              <a:buSzPts val="5400"/>
              <a:buNone/>
              <a:defRPr sz="5400">
                <a:solidFill>
                  <a:schemeClr val="accent1"/>
                </a:solidFill>
              </a:defRPr>
            </a:lvl1pPr>
            <a:lvl2pPr lvl="1">
              <a:spcBef>
                <a:spcPts val="0"/>
              </a:spcBef>
              <a:spcAft>
                <a:spcPts val="0"/>
              </a:spcAft>
              <a:buClr>
                <a:schemeClr val="accent1"/>
              </a:buClr>
              <a:buSzPts val="5400"/>
              <a:buNone/>
              <a:defRPr sz="5400">
                <a:solidFill>
                  <a:schemeClr val="accent1"/>
                </a:solidFill>
              </a:defRPr>
            </a:lvl2pPr>
            <a:lvl3pPr lvl="2">
              <a:spcBef>
                <a:spcPts val="0"/>
              </a:spcBef>
              <a:spcAft>
                <a:spcPts val="0"/>
              </a:spcAft>
              <a:buClr>
                <a:schemeClr val="accent1"/>
              </a:buClr>
              <a:buSzPts val="5400"/>
              <a:buNone/>
              <a:defRPr sz="5400">
                <a:solidFill>
                  <a:schemeClr val="accent1"/>
                </a:solidFill>
              </a:defRPr>
            </a:lvl3pPr>
            <a:lvl4pPr lvl="3">
              <a:spcBef>
                <a:spcPts val="0"/>
              </a:spcBef>
              <a:spcAft>
                <a:spcPts val="0"/>
              </a:spcAft>
              <a:buClr>
                <a:schemeClr val="accent1"/>
              </a:buClr>
              <a:buSzPts val="5400"/>
              <a:buNone/>
              <a:defRPr sz="5400">
                <a:solidFill>
                  <a:schemeClr val="accent1"/>
                </a:solidFill>
              </a:defRPr>
            </a:lvl4pPr>
            <a:lvl5pPr lvl="4">
              <a:spcBef>
                <a:spcPts val="0"/>
              </a:spcBef>
              <a:spcAft>
                <a:spcPts val="0"/>
              </a:spcAft>
              <a:buClr>
                <a:schemeClr val="accent1"/>
              </a:buClr>
              <a:buSzPts val="5400"/>
              <a:buNone/>
              <a:defRPr sz="5400">
                <a:solidFill>
                  <a:schemeClr val="accent1"/>
                </a:solidFill>
              </a:defRPr>
            </a:lvl5pPr>
            <a:lvl6pPr lvl="5">
              <a:spcBef>
                <a:spcPts val="0"/>
              </a:spcBef>
              <a:spcAft>
                <a:spcPts val="0"/>
              </a:spcAft>
              <a:buClr>
                <a:schemeClr val="accent1"/>
              </a:buClr>
              <a:buSzPts val="5400"/>
              <a:buNone/>
              <a:defRPr sz="5400">
                <a:solidFill>
                  <a:schemeClr val="accent1"/>
                </a:solidFill>
              </a:defRPr>
            </a:lvl6pPr>
            <a:lvl7pPr lvl="6">
              <a:spcBef>
                <a:spcPts val="0"/>
              </a:spcBef>
              <a:spcAft>
                <a:spcPts val="0"/>
              </a:spcAft>
              <a:buClr>
                <a:schemeClr val="accent1"/>
              </a:buClr>
              <a:buSzPts val="5400"/>
              <a:buNone/>
              <a:defRPr sz="5400">
                <a:solidFill>
                  <a:schemeClr val="accent1"/>
                </a:solidFill>
              </a:defRPr>
            </a:lvl7pPr>
            <a:lvl8pPr lvl="7">
              <a:spcBef>
                <a:spcPts val="0"/>
              </a:spcBef>
              <a:spcAft>
                <a:spcPts val="0"/>
              </a:spcAft>
              <a:buClr>
                <a:schemeClr val="accent1"/>
              </a:buClr>
              <a:buSzPts val="5400"/>
              <a:buNone/>
              <a:defRPr sz="5400">
                <a:solidFill>
                  <a:schemeClr val="accent1"/>
                </a:solidFill>
              </a:defRPr>
            </a:lvl8pPr>
            <a:lvl9pPr lvl="8">
              <a:spcBef>
                <a:spcPts val="0"/>
              </a:spcBef>
              <a:spcAft>
                <a:spcPts val="0"/>
              </a:spcAft>
              <a:buClr>
                <a:schemeClr val="accent1"/>
              </a:buClr>
              <a:buSzPts val="5400"/>
              <a:buNone/>
              <a:defRPr sz="5400">
                <a:solidFill>
                  <a:schemeClr val="accent1"/>
                </a:solidFill>
              </a:defRPr>
            </a:lvl9pPr>
          </a:lstStyle>
          <a:p>
            <a:endParaRPr/>
          </a:p>
        </p:txBody>
      </p:sp>
      <p:sp>
        <p:nvSpPr>
          <p:cNvPr id="38" name="Google Shape;38;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1" name="Google Shape;41;p9"/>
          <p:cNvCxnSpPr/>
          <p:nvPr/>
        </p:nvCxnSpPr>
        <p:spPr>
          <a:xfrm>
            <a:off x="5029675" y="4495500"/>
            <a:ext cx="686400" cy="0"/>
          </a:xfrm>
          <a:prstGeom prst="straightConnector1">
            <a:avLst/>
          </a:prstGeom>
          <a:noFill/>
          <a:ln w="19050" cap="flat" cmpd="sng">
            <a:solidFill>
              <a:schemeClr val="lt2"/>
            </a:solidFill>
            <a:prstDash val="solid"/>
            <a:round/>
            <a:headEnd type="none" w="sm" len="sm"/>
            <a:tailEnd type="none" w="sm" len="sm"/>
          </a:ln>
        </p:spPr>
      </p:cxnSp>
      <p:sp>
        <p:nvSpPr>
          <p:cNvPr id="42" name="Google Shape;42;p9"/>
          <p:cNvSpPr txBox="1">
            <a:spLocks noGrp="1"/>
          </p:cNvSpPr>
          <p:nvPr>
            <p:ph type="title"/>
          </p:nvPr>
        </p:nvSpPr>
        <p:spPr>
          <a:xfrm>
            <a:off x="265500" y="1382350"/>
            <a:ext cx="4045200" cy="1333200"/>
          </a:xfrm>
          <a:prstGeom prst="rect">
            <a:avLst/>
          </a:prstGeom>
        </p:spPr>
        <p:txBody>
          <a:bodyPr spcFirstLastPara="1" wrap="square" lIns="91425" tIns="91425" rIns="91425" bIns="91425" anchor="b" anchorCtr="0"/>
          <a:lstStyle>
            <a:lvl1pPr lvl="0" algn="ctr">
              <a:spcBef>
                <a:spcPts val="0"/>
              </a:spcBef>
              <a:spcAft>
                <a:spcPts val="0"/>
              </a:spcAft>
              <a:buClr>
                <a:schemeClr val="lt2"/>
              </a:buClr>
              <a:buSzPts val="4200"/>
              <a:buNone/>
              <a:defRPr sz="4200">
                <a:solidFill>
                  <a:schemeClr val="lt2"/>
                </a:solidFill>
              </a:defRPr>
            </a:lvl1pPr>
            <a:lvl2pPr lvl="1" algn="ctr">
              <a:spcBef>
                <a:spcPts val="0"/>
              </a:spcBef>
              <a:spcAft>
                <a:spcPts val="0"/>
              </a:spcAft>
              <a:buClr>
                <a:schemeClr val="lt2"/>
              </a:buClr>
              <a:buSzPts val="4200"/>
              <a:buNone/>
              <a:defRPr sz="4200">
                <a:solidFill>
                  <a:schemeClr val="lt2"/>
                </a:solidFill>
              </a:defRPr>
            </a:lvl2pPr>
            <a:lvl3pPr lvl="2" algn="ctr">
              <a:spcBef>
                <a:spcPts val="0"/>
              </a:spcBef>
              <a:spcAft>
                <a:spcPts val="0"/>
              </a:spcAft>
              <a:buClr>
                <a:schemeClr val="lt2"/>
              </a:buClr>
              <a:buSzPts val="4200"/>
              <a:buNone/>
              <a:defRPr sz="4200">
                <a:solidFill>
                  <a:schemeClr val="lt2"/>
                </a:solidFill>
              </a:defRPr>
            </a:lvl3pPr>
            <a:lvl4pPr lvl="3" algn="ctr">
              <a:spcBef>
                <a:spcPts val="0"/>
              </a:spcBef>
              <a:spcAft>
                <a:spcPts val="0"/>
              </a:spcAft>
              <a:buClr>
                <a:schemeClr val="lt2"/>
              </a:buClr>
              <a:buSzPts val="4200"/>
              <a:buNone/>
              <a:defRPr sz="4200">
                <a:solidFill>
                  <a:schemeClr val="lt2"/>
                </a:solidFill>
              </a:defRPr>
            </a:lvl4pPr>
            <a:lvl5pPr lvl="4" algn="ctr">
              <a:spcBef>
                <a:spcPts val="0"/>
              </a:spcBef>
              <a:spcAft>
                <a:spcPts val="0"/>
              </a:spcAft>
              <a:buClr>
                <a:schemeClr val="lt2"/>
              </a:buClr>
              <a:buSzPts val="4200"/>
              <a:buNone/>
              <a:defRPr sz="4200">
                <a:solidFill>
                  <a:schemeClr val="lt2"/>
                </a:solidFill>
              </a:defRPr>
            </a:lvl5pPr>
            <a:lvl6pPr lvl="5" algn="ctr">
              <a:spcBef>
                <a:spcPts val="0"/>
              </a:spcBef>
              <a:spcAft>
                <a:spcPts val="0"/>
              </a:spcAft>
              <a:buClr>
                <a:schemeClr val="lt2"/>
              </a:buClr>
              <a:buSzPts val="4200"/>
              <a:buNone/>
              <a:defRPr sz="4200">
                <a:solidFill>
                  <a:schemeClr val="lt2"/>
                </a:solidFill>
              </a:defRPr>
            </a:lvl6pPr>
            <a:lvl7pPr lvl="6" algn="ctr">
              <a:spcBef>
                <a:spcPts val="0"/>
              </a:spcBef>
              <a:spcAft>
                <a:spcPts val="0"/>
              </a:spcAft>
              <a:buClr>
                <a:schemeClr val="lt2"/>
              </a:buClr>
              <a:buSzPts val="4200"/>
              <a:buNone/>
              <a:defRPr sz="4200">
                <a:solidFill>
                  <a:schemeClr val="lt2"/>
                </a:solidFill>
              </a:defRPr>
            </a:lvl7pPr>
            <a:lvl8pPr lvl="7" algn="ctr">
              <a:spcBef>
                <a:spcPts val="0"/>
              </a:spcBef>
              <a:spcAft>
                <a:spcPts val="0"/>
              </a:spcAft>
              <a:buClr>
                <a:schemeClr val="lt2"/>
              </a:buClr>
              <a:buSzPts val="4200"/>
              <a:buNone/>
              <a:defRPr sz="4200">
                <a:solidFill>
                  <a:schemeClr val="lt2"/>
                </a:solidFill>
              </a:defRPr>
            </a:lvl8pPr>
            <a:lvl9pPr lvl="8" algn="ctr">
              <a:spcBef>
                <a:spcPts val="0"/>
              </a:spcBef>
              <a:spcAft>
                <a:spcPts val="0"/>
              </a:spcAft>
              <a:buClr>
                <a:schemeClr val="lt2"/>
              </a:buClr>
              <a:buSzPts val="4200"/>
              <a:buNone/>
              <a:defRPr sz="4200">
                <a:solidFill>
                  <a:schemeClr val="lt2"/>
                </a:solidFill>
              </a:defRPr>
            </a:lvl9pPr>
          </a:lstStyle>
          <a:p>
            <a:endParaRPr/>
          </a:p>
        </p:txBody>
      </p:sp>
      <p:sp>
        <p:nvSpPr>
          <p:cNvPr id="43" name="Google Shape;43;p9"/>
          <p:cNvSpPr txBox="1">
            <a:spLocks noGrp="1"/>
          </p:cNvSpPr>
          <p:nvPr>
            <p:ph type="subTitle" idx="1"/>
          </p:nvPr>
        </p:nvSpPr>
        <p:spPr>
          <a:xfrm>
            <a:off x="265500" y="2769001"/>
            <a:ext cx="4045200" cy="13455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4" name="Google Shape;44;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lstStyle>
            <a:lvl1pPr marL="457200" lvl="0" indent="-342900">
              <a:spcBef>
                <a:spcPts val="0"/>
              </a:spcBef>
              <a:spcAft>
                <a:spcPts val="0"/>
              </a:spcAft>
              <a:buClr>
                <a:schemeClr val="accent1"/>
              </a:buClr>
              <a:buSzPts val="1800"/>
              <a:buChar char="●"/>
              <a:defRPr>
                <a:solidFill>
                  <a:schemeClr val="accent1"/>
                </a:solidFill>
              </a:defRPr>
            </a:lvl1pPr>
            <a:lvl2pPr marL="914400" lvl="1" indent="-317500">
              <a:spcBef>
                <a:spcPts val="1600"/>
              </a:spcBef>
              <a:spcAft>
                <a:spcPts val="0"/>
              </a:spcAft>
              <a:buClr>
                <a:schemeClr val="accent1"/>
              </a:buClr>
              <a:buSzPts val="1400"/>
              <a:buChar char="○"/>
              <a:defRPr>
                <a:solidFill>
                  <a:schemeClr val="accent1"/>
                </a:solidFill>
              </a:defRPr>
            </a:lvl2pPr>
            <a:lvl3pPr marL="1371600" lvl="2" indent="-317500">
              <a:spcBef>
                <a:spcPts val="1600"/>
              </a:spcBef>
              <a:spcAft>
                <a:spcPts val="0"/>
              </a:spcAft>
              <a:buClr>
                <a:schemeClr val="accent1"/>
              </a:buClr>
              <a:buSzPts val="1400"/>
              <a:buChar char="■"/>
              <a:defRPr>
                <a:solidFill>
                  <a:schemeClr val="accent1"/>
                </a:solidFill>
              </a:defRPr>
            </a:lvl3pPr>
            <a:lvl4pPr marL="1828800" lvl="3" indent="-317500">
              <a:spcBef>
                <a:spcPts val="1600"/>
              </a:spcBef>
              <a:spcAft>
                <a:spcPts val="0"/>
              </a:spcAft>
              <a:buClr>
                <a:schemeClr val="accent1"/>
              </a:buClr>
              <a:buSzPts val="1400"/>
              <a:buChar char="●"/>
              <a:defRPr>
                <a:solidFill>
                  <a:schemeClr val="accent1"/>
                </a:solidFill>
              </a:defRPr>
            </a:lvl4pPr>
            <a:lvl5pPr marL="2286000" lvl="4" indent="-317500">
              <a:spcBef>
                <a:spcPts val="1600"/>
              </a:spcBef>
              <a:spcAft>
                <a:spcPts val="0"/>
              </a:spcAft>
              <a:buClr>
                <a:schemeClr val="accent1"/>
              </a:buClr>
              <a:buSzPts val="1400"/>
              <a:buChar char="○"/>
              <a:defRPr>
                <a:solidFill>
                  <a:schemeClr val="accent1"/>
                </a:solidFill>
              </a:defRPr>
            </a:lvl5pPr>
            <a:lvl6pPr marL="2743200" lvl="5" indent="-317500">
              <a:spcBef>
                <a:spcPts val="1600"/>
              </a:spcBef>
              <a:spcAft>
                <a:spcPts val="0"/>
              </a:spcAft>
              <a:buClr>
                <a:schemeClr val="accent1"/>
              </a:buClr>
              <a:buSzPts val="1400"/>
              <a:buChar char="■"/>
              <a:defRPr>
                <a:solidFill>
                  <a:schemeClr val="accent1"/>
                </a:solidFill>
              </a:defRPr>
            </a:lvl6pPr>
            <a:lvl7pPr marL="3200400" lvl="6" indent="-317500">
              <a:spcBef>
                <a:spcPts val="1600"/>
              </a:spcBef>
              <a:spcAft>
                <a:spcPts val="0"/>
              </a:spcAft>
              <a:buClr>
                <a:schemeClr val="accent1"/>
              </a:buClr>
              <a:buSzPts val="1400"/>
              <a:buChar char="●"/>
              <a:defRPr>
                <a:solidFill>
                  <a:schemeClr val="accent1"/>
                </a:solidFill>
              </a:defRPr>
            </a:lvl7pPr>
            <a:lvl8pPr marL="3657600" lvl="7" indent="-317500">
              <a:spcBef>
                <a:spcPts val="1600"/>
              </a:spcBef>
              <a:spcAft>
                <a:spcPts val="0"/>
              </a:spcAft>
              <a:buClr>
                <a:schemeClr val="accent1"/>
              </a:buClr>
              <a:buSzPts val="1400"/>
              <a:buChar char="○"/>
              <a:defRPr>
                <a:solidFill>
                  <a:schemeClr val="accent1"/>
                </a:solidFill>
              </a:defRPr>
            </a:lvl8pPr>
            <a:lvl9pPr marL="4114800" lvl="8" indent="-317500">
              <a:spcBef>
                <a:spcPts val="1600"/>
              </a:spcBef>
              <a:spcAft>
                <a:spcPts val="1600"/>
              </a:spcAft>
              <a:buClr>
                <a:schemeClr val="accent1"/>
              </a:buClr>
              <a:buSzPts val="1400"/>
              <a:buChar char="■"/>
              <a:defRPr>
                <a:solidFill>
                  <a:schemeClr val="accent1"/>
                </a:solidFill>
              </a:defRPr>
            </a:lvl9pPr>
          </a:lstStyle>
          <a:p>
            <a:endParaRPr/>
          </a:p>
        </p:txBody>
      </p:sp>
      <p:sp>
        <p:nvSpPr>
          <p:cNvPr id="45" name="Google Shape;45;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6"/>
        <p:cNvGrpSpPr/>
        <p:nvPr/>
      </p:nvGrpSpPr>
      <p:grpSpPr>
        <a:xfrm>
          <a:off x="0" y="0"/>
          <a:ext cx="0" cy="0"/>
          <a:chOff x="0" y="0"/>
          <a:chExt cx="0" cy="0"/>
        </a:xfrm>
      </p:grpSpPr>
      <p:sp>
        <p:nvSpPr>
          <p:cNvPr id="47" name="Google Shape;47;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lstStyle>
            <a:lvl1pPr marL="457200" lvl="0" indent="-228600">
              <a:lnSpc>
                <a:spcPct val="100000"/>
              </a:lnSpc>
              <a:spcBef>
                <a:spcPts val="0"/>
              </a:spcBef>
              <a:spcAft>
                <a:spcPts val="0"/>
              </a:spcAft>
              <a:buSzPts val="1800"/>
              <a:buNone/>
              <a:defRPr/>
            </a:lvl1pPr>
          </a:lstStyle>
          <a:p>
            <a:endParaRPr/>
          </a:p>
        </p:txBody>
      </p:sp>
      <p:sp>
        <p:nvSpPr>
          <p:cNvPr id="48" name="Google Shape;48;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9"/>
        <p:cNvGrpSpPr/>
        <p:nvPr/>
      </p:nvGrpSpPr>
      <p:grpSpPr>
        <a:xfrm>
          <a:off x="0" y="0"/>
          <a:ext cx="0" cy="0"/>
          <a:chOff x="0" y="0"/>
          <a:chExt cx="0" cy="0"/>
        </a:xfrm>
      </p:grpSpPr>
      <p:sp>
        <p:nvSpPr>
          <p:cNvPr id="50" name="Google Shape;50;p11"/>
          <p:cNvSpPr txBox="1">
            <a:spLocks noGrp="1"/>
          </p:cNvSpPr>
          <p:nvPr>
            <p:ph type="title" hasCustomPrompt="1"/>
          </p:nvPr>
        </p:nvSpPr>
        <p:spPr>
          <a:xfrm>
            <a:off x="311700" y="1039650"/>
            <a:ext cx="8520600" cy="2106300"/>
          </a:xfrm>
          <a:prstGeom prst="rect">
            <a:avLst/>
          </a:prstGeom>
        </p:spPr>
        <p:txBody>
          <a:bodyPr spcFirstLastPara="1" wrap="square" lIns="91425" tIns="91425" rIns="91425" bIns="91425" anchor="b" anchorCtr="0"/>
          <a:lstStyle>
            <a:lvl1pPr lvl="0" algn="ctr">
              <a:spcBef>
                <a:spcPts val="0"/>
              </a:spcBef>
              <a:spcAft>
                <a:spcPts val="0"/>
              </a:spcAft>
              <a:buSzPts val="14000"/>
              <a:buNone/>
              <a:defRPr sz="14000" b="1"/>
            </a:lvl1pPr>
            <a:lvl2pPr lvl="1" algn="ctr">
              <a:spcBef>
                <a:spcPts val="0"/>
              </a:spcBef>
              <a:spcAft>
                <a:spcPts val="0"/>
              </a:spcAft>
              <a:buSzPts val="14000"/>
              <a:buNone/>
              <a:defRPr sz="14000" b="1"/>
            </a:lvl2pPr>
            <a:lvl3pPr lvl="2" algn="ctr">
              <a:spcBef>
                <a:spcPts val="0"/>
              </a:spcBef>
              <a:spcAft>
                <a:spcPts val="0"/>
              </a:spcAft>
              <a:buSzPts val="14000"/>
              <a:buNone/>
              <a:defRPr sz="14000" b="1"/>
            </a:lvl3pPr>
            <a:lvl4pPr lvl="3" algn="ctr">
              <a:spcBef>
                <a:spcPts val="0"/>
              </a:spcBef>
              <a:spcAft>
                <a:spcPts val="0"/>
              </a:spcAft>
              <a:buSzPts val="14000"/>
              <a:buNone/>
              <a:defRPr sz="14000" b="1"/>
            </a:lvl4pPr>
            <a:lvl5pPr lvl="4" algn="ctr">
              <a:spcBef>
                <a:spcPts val="0"/>
              </a:spcBef>
              <a:spcAft>
                <a:spcPts val="0"/>
              </a:spcAft>
              <a:buSzPts val="14000"/>
              <a:buNone/>
              <a:defRPr sz="14000" b="1"/>
            </a:lvl5pPr>
            <a:lvl6pPr lvl="5" algn="ctr">
              <a:spcBef>
                <a:spcPts val="0"/>
              </a:spcBef>
              <a:spcAft>
                <a:spcPts val="0"/>
              </a:spcAft>
              <a:buSzPts val="14000"/>
              <a:buNone/>
              <a:defRPr sz="14000" b="1"/>
            </a:lvl6pPr>
            <a:lvl7pPr lvl="6" algn="ctr">
              <a:spcBef>
                <a:spcPts val="0"/>
              </a:spcBef>
              <a:spcAft>
                <a:spcPts val="0"/>
              </a:spcAft>
              <a:buSzPts val="14000"/>
              <a:buNone/>
              <a:defRPr sz="14000" b="1"/>
            </a:lvl7pPr>
            <a:lvl8pPr lvl="7" algn="ctr">
              <a:spcBef>
                <a:spcPts val="0"/>
              </a:spcBef>
              <a:spcAft>
                <a:spcPts val="0"/>
              </a:spcAft>
              <a:buSzPts val="14000"/>
              <a:buNone/>
              <a:defRPr sz="14000" b="1"/>
            </a:lvl8pPr>
            <a:lvl9pPr lvl="8" algn="ctr">
              <a:spcBef>
                <a:spcPts val="0"/>
              </a:spcBef>
              <a:spcAft>
                <a:spcPts val="0"/>
              </a:spcAft>
              <a:buSzPts val="14000"/>
              <a:buNone/>
              <a:defRPr sz="14000" b="1"/>
            </a:lvl9pPr>
          </a:lstStyle>
          <a:p>
            <a:r>
              <a:t>xx%</a:t>
            </a:r>
          </a:p>
        </p:txBody>
      </p:sp>
      <p:sp>
        <p:nvSpPr>
          <p:cNvPr id="51" name="Google Shape;51;p11"/>
          <p:cNvSpPr txBox="1">
            <a:spLocks noGrp="1"/>
          </p:cNvSpPr>
          <p:nvPr>
            <p:ph type="body" idx="1"/>
          </p:nvPr>
        </p:nvSpPr>
        <p:spPr>
          <a:xfrm>
            <a:off x="311700" y="3228425"/>
            <a:ext cx="8520600" cy="13008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2" name="Google Shape;52;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perback">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61320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1pPr>
            <a:lvl2pPr lvl="1">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2pPr>
            <a:lvl3pPr lvl="2">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3pPr>
            <a:lvl4pPr lvl="3">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4pPr>
            <a:lvl5pPr lvl="4">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5pPr>
            <a:lvl6pPr lvl="5">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6pPr>
            <a:lvl7pPr lvl="6">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7pPr>
            <a:lvl8pPr lvl="7">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8pPr>
            <a:lvl9pPr lvl="8">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9pPr>
          </a:lstStyle>
          <a:p>
            <a:endParaRPr/>
          </a:p>
        </p:txBody>
      </p:sp>
      <p:sp>
        <p:nvSpPr>
          <p:cNvPr id="7" name="Google Shape;7;p1"/>
          <p:cNvSpPr txBox="1">
            <a:spLocks noGrp="1"/>
          </p:cNvSpPr>
          <p:nvPr>
            <p:ph type="body" idx="1"/>
          </p:nvPr>
        </p:nvSpPr>
        <p:spPr>
          <a:xfrm>
            <a:off x="311700" y="1171600"/>
            <a:ext cx="8520600" cy="339720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Clr>
                <a:schemeClr val="dk1"/>
              </a:buClr>
              <a:buSzPts val="1800"/>
              <a:buFont typeface="Old Standard TT"/>
              <a:buChar char="●"/>
              <a:defRPr sz="1800">
                <a:solidFill>
                  <a:schemeClr val="dk1"/>
                </a:solidFill>
                <a:latin typeface="Old Standard TT"/>
                <a:ea typeface="Old Standard TT"/>
                <a:cs typeface="Old Standard TT"/>
                <a:sym typeface="Old Standard TT"/>
              </a:defRPr>
            </a:lvl1pPr>
            <a:lvl2pPr marL="914400" lvl="1"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2pPr>
            <a:lvl3pPr marL="1371600" lvl="2"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3pPr>
            <a:lvl4pPr marL="1828800" lvl="3"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4pPr>
            <a:lvl5pPr marL="2286000" lvl="4"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5pPr>
            <a:lvl6pPr marL="2743200" lvl="5"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6pPr>
            <a:lvl7pPr marL="3200400" lvl="6"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7pPr>
            <a:lvl8pPr marL="3657600" lvl="7"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8pPr>
            <a:lvl9pPr marL="4114800" lvl="8" indent="-317500">
              <a:lnSpc>
                <a:spcPct val="115000"/>
              </a:lnSpc>
              <a:spcBef>
                <a:spcPts val="1600"/>
              </a:spcBef>
              <a:spcAft>
                <a:spcPts val="160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1"/>
                </a:solidFill>
                <a:latin typeface="Old Standard TT"/>
                <a:ea typeface="Old Standard TT"/>
                <a:cs typeface="Old Standard TT"/>
                <a:sym typeface="Old Standard TT"/>
              </a:defRPr>
            </a:lvl1pPr>
            <a:lvl2pPr lvl="1" algn="r">
              <a:buNone/>
              <a:defRPr sz="1000">
                <a:solidFill>
                  <a:schemeClr val="dk1"/>
                </a:solidFill>
                <a:latin typeface="Old Standard TT"/>
                <a:ea typeface="Old Standard TT"/>
                <a:cs typeface="Old Standard TT"/>
                <a:sym typeface="Old Standard TT"/>
              </a:defRPr>
            </a:lvl2pPr>
            <a:lvl3pPr lvl="2" algn="r">
              <a:buNone/>
              <a:defRPr sz="1000">
                <a:solidFill>
                  <a:schemeClr val="dk1"/>
                </a:solidFill>
                <a:latin typeface="Old Standard TT"/>
                <a:ea typeface="Old Standard TT"/>
                <a:cs typeface="Old Standard TT"/>
                <a:sym typeface="Old Standard TT"/>
              </a:defRPr>
            </a:lvl3pPr>
            <a:lvl4pPr lvl="3" algn="r">
              <a:buNone/>
              <a:defRPr sz="1000">
                <a:solidFill>
                  <a:schemeClr val="dk1"/>
                </a:solidFill>
                <a:latin typeface="Old Standard TT"/>
                <a:ea typeface="Old Standard TT"/>
                <a:cs typeface="Old Standard TT"/>
                <a:sym typeface="Old Standard TT"/>
              </a:defRPr>
            </a:lvl4pPr>
            <a:lvl5pPr lvl="4" algn="r">
              <a:buNone/>
              <a:defRPr sz="1000">
                <a:solidFill>
                  <a:schemeClr val="dk1"/>
                </a:solidFill>
                <a:latin typeface="Old Standard TT"/>
                <a:ea typeface="Old Standard TT"/>
                <a:cs typeface="Old Standard TT"/>
                <a:sym typeface="Old Standard TT"/>
              </a:defRPr>
            </a:lvl5pPr>
            <a:lvl6pPr lvl="5" algn="r">
              <a:buNone/>
              <a:defRPr sz="1000">
                <a:solidFill>
                  <a:schemeClr val="dk1"/>
                </a:solidFill>
                <a:latin typeface="Old Standard TT"/>
                <a:ea typeface="Old Standard TT"/>
                <a:cs typeface="Old Standard TT"/>
                <a:sym typeface="Old Standard TT"/>
              </a:defRPr>
            </a:lvl6pPr>
            <a:lvl7pPr lvl="6" algn="r">
              <a:buNone/>
              <a:defRPr sz="1000">
                <a:solidFill>
                  <a:schemeClr val="dk1"/>
                </a:solidFill>
                <a:latin typeface="Old Standard TT"/>
                <a:ea typeface="Old Standard TT"/>
                <a:cs typeface="Old Standard TT"/>
                <a:sym typeface="Old Standard TT"/>
              </a:defRPr>
            </a:lvl7pPr>
            <a:lvl8pPr lvl="7" algn="r">
              <a:buNone/>
              <a:defRPr sz="1000">
                <a:solidFill>
                  <a:schemeClr val="dk1"/>
                </a:solidFill>
                <a:latin typeface="Old Standard TT"/>
                <a:ea typeface="Old Standard TT"/>
                <a:cs typeface="Old Standard TT"/>
                <a:sym typeface="Old Standard TT"/>
              </a:defRPr>
            </a:lvl8pPr>
            <a:lvl9pPr lvl="8" algn="r">
              <a:buNone/>
              <a:defRPr sz="1000">
                <a:solidFill>
                  <a:schemeClr val="dk1"/>
                </a:solidFill>
                <a:latin typeface="Old Standard TT"/>
                <a:ea typeface="Old Standard TT"/>
                <a:cs typeface="Old Standard TT"/>
                <a:sym typeface="Old Standard TT"/>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3"/>
          <p:cNvSpPr txBox="1">
            <a:spLocks noGrp="1"/>
          </p:cNvSpPr>
          <p:nvPr>
            <p:ph type="ctrTitle"/>
          </p:nvPr>
        </p:nvSpPr>
        <p:spPr>
          <a:xfrm>
            <a:off x="452150" y="1893300"/>
            <a:ext cx="8118600" cy="1522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The Different Ways to Use </a:t>
            </a:r>
            <a:r>
              <a:rPr lang="en" dirty="0" smtClean="0"/>
              <a:t>Screencastify</a:t>
            </a:r>
            <a:endParaRPr dirty="0"/>
          </a:p>
        </p:txBody>
      </p:sp>
      <p:sp>
        <p:nvSpPr>
          <p:cNvPr id="60" name="Google Shape;60;p13"/>
          <p:cNvSpPr txBox="1">
            <a:spLocks noGrp="1"/>
          </p:cNvSpPr>
          <p:nvPr>
            <p:ph type="subTitle" idx="1"/>
          </p:nvPr>
        </p:nvSpPr>
        <p:spPr>
          <a:xfrm>
            <a:off x="512700" y="3840639"/>
            <a:ext cx="8118600" cy="787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By Brooke and Karter</a:t>
            </a:r>
            <a:endParaRPr/>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How to Download Screen Capture</a:t>
            </a:r>
            <a:endParaRPr/>
          </a:p>
        </p:txBody>
      </p:sp>
      <p:sp>
        <p:nvSpPr>
          <p:cNvPr id="66" name="Google Shape;66;p14"/>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a:t>Get on your google chrome and sign in to your account. Next go to the chrome web store and search Screencastify. Press add to chrome and it will immediately be attached to your chrome and you can access it by the orange arrow in the top right of your screen.</a:t>
            </a:r>
            <a:endParaRPr/>
          </a:p>
        </p:txBody>
      </p:sp>
    </p:spTree>
  </p:cSld>
  <p:clrMapOvr>
    <a:masterClrMapping/>
  </p:clrMapOvr>
  <mc:AlternateContent xmlns:mc="http://schemas.openxmlformats.org/markup-compatibility/2006" xmlns:p14="http://schemas.microsoft.com/office/powerpoint/2010/main">
    <mc:Choice Requires="p14">
      <p:transition spd="slow">
        <p:fade thruBlk="1"/>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5"/>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How to use </a:t>
            </a:r>
            <a:r>
              <a:rPr lang="en" dirty="0" smtClean="0"/>
              <a:t>Screencatify</a:t>
            </a:r>
            <a:endParaRPr dirty="0"/>
          </a:p>
        </p:txBody>
      </p:sp>
      <p:sp>
        <p:nvSpPr>
          <p:cNvPr id="72" name="Google Shape;72;p15"/>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dirty="0"/>
              <a:t>Once </a:t>
            </a:r>
            <a:r>
              <a:rPr lang="en" dirty="0" smtClean="0"/>
              <a:t>Screencatify is </a:t>
            </a:r>
            <a:r>
              <a:rPr lang="en" dirty="0"/>
              <a:t>downloaded you can press the orange arrow in the top right of your screen. Once pressed you will see Browser Tab, Desktop, and Webcam Only. Once you decide what you want to record choose out of the three. Make sure your microphone is enabled if you want people to hear you from your video. Also if you select Browser Tab or Desktop you have the option to enable webcam at the dame time.</a:t>
            </a:r>
            <a:endParaRPr dirty="0"/>
          </a:p>
        </p:txBody>
      </p:sp>
    </p:spTree>
  </p:cSld>
  <p:clrMapOvr>
    <a:masterClrMapping/>
  </p:clrMapOvr>
  <mc:AlternateContent xmlns:mc="http://schemas.openxmlformats.org/markup-compatibility/2006" xmlns:p14="http://schemas.microsoft.com/office/powerpoint/2010/main">
    <mc:Choice Requires="p14">
      <p:transition spd="slow">
        <p:push dir="r"/>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6"/>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 Browser Tab</a:t>
            </a:r>
            <a:endParaRPr/>
          </a:p>
        </p:txBody>
      </p:sp>
      <p:sp>
        <p:nvSpPr>
          <p:cNvPr id="78" name="Google Shape;78;p16"/>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a:t>The browser tab is used when you would like the students hear you, and see your screen. Also when you press to enable browser tab you have the option to enable your webcam as well so that people can see you while you show your browser tab.</a:t>
            </a:r>
            <a:endParaRPr/>
          </a:p>
        </p:txBody>
      </p:sp>
      <p:pic>
        <p:nvPicPr>
          <p:cNvPr id="79" name="Google Shape;79;p16" descr="Image result for browser"/>
          <p:cNvPicPr preferRelativeResize="0"/>
          <p:nvPr/>
        </p:nvPicPr>
        <p:blipFill>
          <a:blip r:embed="rId3">
            <a:alphaModFix/>
          </a:blip>
          <a:stretch>
            <a:fillRect/>
          </a:stretch>
        </p:blipFill>
        <p:spPr>
          <a:xfrm>
            <a:off x="2726150" y="2279150"/>
            <a:ext cx="3691700" cy="277025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push/>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7"/>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Desktop</a:t>
            </a:r>
            <a:endParaRPr/>
          </a:p>
        </p:txBody>
      </p:sp>
      <p:sp>
        <p:nvSpPr>
          <p:cNvPr id="85" name="Google Shape;85;p17"/>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a:t>Desktop is best used when you would just like the students to see your screen and hear your voice. You can also enable webcam so students can see your face as well.</a:t>
            </a:r>
            <a:endParaRPr/>
          </a:p>
        </p:txBody>
      </p:sp>
      <p:pic>
        <p:nvPicPr>
          <p:cNvPr id="86" name="Google Shape;86;p17" descr="Image result for desktop"/>
          <p:cNvPicPr preferRelativeResize="0"/>
          <p:nvPr/>
        </p:nvPicPr>
        <p:blipFill>
          <a:blip r:embed="rId3">
            <a:alphaModFix/>
          </a:blip>
          <a:stretch>
            <a:fillRect/>
          </a:stretch>
        </p:blipFill>
        <p:spPr>
          <a:xfrm>
            <a:off x="2116800" y="2210200"/>
            <a:ext cx="5071800" cy="28497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flip dir="l"/>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8"/>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Webcam Only</a:t>
            </a:r>
            <a:endParaRPr/>
          </a:p>
        </p:txBody>
      </p:sp>
      <p:sp>
        <p:nvSpPr>
          <p:cNvPr id="92" name="Google Shape;92;p18"/>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a:t>Webcam only is when you would just like the students to see and hear you.</a:t>
            </a:r>
            <a:endParaRPr/>
          </a:p>
        </p:txBody>
      </p:sp>
      <p:pic>
        <p:nvPicPr>
          <p:cNvPr id="93" name="Google Shape;93;p18" descr="Image result for webcam only"/>
          <p:cNvPicPr preferRelativeResize="0"/>
          <p:nvPr/>
        </p:nvPicPr>
        <p:blipFill>
          <a:blip r:embed="rId3">
            <a:alphaModFix/>
          </a:blip>
          <a:stretch>
            <a:fillRect/>
          </a:stretch>
        </p:blipFill>
        <p:spPr>
          <a:xfrm>
            <a:off x="1919400" y="2210525"/>
            <a:ext cx="4634350" cy="243677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prism/>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theme/theme1.xml><?xml version="1.0" encoding="utf-8"?>
<a:theme xmlns:a="http://schemas.openxmlformats.org/drawingml/2006/main" name="Paperback">
  <a:themeElements>
    <a:clrScheme name="Paperback">
      <a:dk1>
        <a:srgbClr val="000000"/>
      </a:dk1>
      <a:lt1>
        <a:srgbClr val="FFFFFF"/>
      </a:lt1>
      <a:dk2>
        <a:srgbClr val="00695C"/>
      </a:dk2>
      <a:lt2>
        <a:srgbClr val="26A69A"/>
      </a:lt2>
      <a:accent1>
        <a:srgbClr val="FFFBF0"/>
      </a:accent1>
      <a:accent2>
        <a:srgbClr val="B7B7B7"/>
      </a:accent2>
      <a:accent3>
        <a:srgbClr val="FB8C00"/>
      </a:accent3>
      <a:accent4>
        <a:srgbClr val="80CBC4"/>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261</Words>
  <Application>Microsoft Office PowerPoint</Application>
  <PresentationFormat>On-screen Show (16:9)</PresentationFormat>
  <Paragraphs>12</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Old Standard TT</vt:lpstr>
      <vt:lpstr>Arial</vt:lpstr>
      <vt:lpstr>Paperback</vt:lpstr>
      <vt:lpstr>The Different Ways to Use Screencastify</vt:lpstr>
      <vt:lpstr>How to Download Screen Capture</vt:lpstr>
      <vt:lpstr>How to use Screencatify</vt:lpstr>
      <vt:lpstr> Browser Tab</vt:lpstr>
      <vt:lpstr>Desktop</vt:lpstr>
      <vt:lpstr>Webcam Only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Different Ways to Use Screencastify</dc:title>
  <dc:creator>mike mason</dc:creator>
  <cp:lastModifiedBy>mike mason</cp:lastModifiedBy>
  <cp:revision>1</cp:revision>
  <dcterms:modified xsi:type="dcterms:W3CDTF">2018-11-12T16:53:45Z</dcterms:modified>
</cp:coreProperties>
</file>